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C936F8-7E12-41D1-8E69-890C146B1679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3E8036-4F36-4710-BEA7-276A0B0B0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066801"/>
            <a:ext cx="5791200" cy="2515562"/>
          </a:xfrm>
        </p:spPr>
        <p:txBody>
          <a:bodyPr/>
          <a:lstStyle/>
          <a:p>
            <a:r>
              <a:rPr lang="en-US" dirty="0" smtClean="0"/>
              <a:t>Elementary Word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way our students use </a:t>
            </a:r>
          </a:p>
          <a:p>
            <a:pPr algn="ctr"/>
            <a:r>
              <a:rPr lang="en-US" dirty="0" smtClean="0"/>
              <a:t>Word Processing at AO!</a:t>
            </a:r>
            <a:endParaRPr lang="en-US" dirty="0"/>
          </a:p>
        </p:txBody>
      </p:sp>
      <p:pic>
        <p:nvPicPr>
          <p:cNvPr id="4" name="Picture 3" descr="cute%20k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2286000" cy="2743200"/>
          </a:xfrm>
          <a:prstGeom prst="rect">
            <a:avLst/>
          </a:prstGeom>
        </p:spPr>
      </p:pic>
      <p:pic>
        <p:nvPicPr>
          <p:cNvPr id="8" name="~PP3406.WAV">
            <a:hlinkClick r:id="" action="ppaction://media"/>
          </p:cNvPr>
          <p:cNvPicPr>
            <a:picLocks noRot="1" noChangeAspect="1"/>
          </p:cNvPicPr>
          <p:nvPr>
            <a:wavAudioFile r:embed="rId1" name="~PP3406.WAV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in grades Kindergarten – 5</a:t>
            </a:r>
            <a:r>
              <a:rPr lang="en-US" baseline="30000" dirty="0" smtClean="0"/>
              <a:t>th</a:t>
            </a:r>
            <a:r>
              <a:rPr lang="en-US" dirty="0" smtClean="0"/>
              <a:t> Grade use word processing in some capacity.</a:t>
            </a:r>
          </a:p>
          <a:p>
            <a:r>
              <a:rPr lang="en-US" dirty="0" smtClean="0"/>
              <a:t>Kindergarten: Typing</a:t>
            </a:r>
          </a:p>
          <a:p>
            <a:r>
              <a:rPr lang="en-US" dirty="0" smtClean="0"/>
              <a:t>First Grade: Changing Font</a:t>
            </a:r>
          </a:p>
          <a:p>
            <a:r>
              <a:rPr lang="en-US" dirty="0" smtClean="0"/>
              <a:t>Second Grade: Changing Font, Size, and Color</a:t>
            </a:r>
          </a:p>
          <a:p>
            <a:r>
              <a:rPr lang="en-US" dirty="0" smtClean="0"/>
              <a:t>Third Grade: Insert Clip Art</a:t>
            </a:r>
          </a:p>
          <a:p>
            <a:r>
              <a:rPr lang="en-US" dirty="0" smtClean="0"/>
              <a:t>Fourth Grade: Format a document with specific requirements.</a:t>
            </a:r>
          </a:p>
          <a:p>
            <a:r>
              <a:rPr lang="en-US" dirty="0" smtClean="0"/>
              <a:t>Fifth Grade: Add hyperlinks and create research papers with appropriate citations.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AO Elementary Students </a:t>
            </a:r>
            <a:br>
              <a:rPr lang="en-US" dirty="0" smtClean="0"/>
            </a:br>
            <a:r>
              <a:rPr lang="en-US" dirty="0" smtClean="0"/>
              <a:t>And Word Processing</a:t>
            </a:r>
            <a:endParaRPr lang="en-US" dirty="0"/>
          </a:p>
        </p:txBody>
      </p:sp>
      <p:pic>
        <p:nvPicPr>
          <p:cNvPr id="7" name="~PP3973.WAV">
            <a:hlinkClick r:id="" action="ppaction://media"/>
          </p:cNvPr>
          <p:cNvPicPr>
            <a:picLocks noRot="1" noChangeAspect="1"/>
          </p:cNvPicPr>
          <p:nvPr>
            <a:wavAudioFile r:embed="rId2" name="~PP3973.WAV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10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4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286000"/>
            <a:ext cx="6400800" cy="3721291"/>
          </a:xfrm>
        </p:spPr>
        <p:txBody>
          <a:bodyPr/>
          <a:lstStyle/>
          <a:p>
            <a:r>
              <a:rPr lang="en-US" dirty="0" smtClean="0"/>
              <a:t>Typing High Frequency Words</a:t>
            </a:r>
          </a:p>
          <a:p>
            <a:r>
              <a:rPr lang="en-US" dirty="0" smtClean="0"/>
              <a:t>Creating Poems</a:t>
            </a:r>
          </a:p>
          <a:p>
            <a:r>
              <a:rPr lang="en-US" dirty="0" smtClean="0"/>
              <a:t>Creating Research Papers</a:t>
            </a:r>
          </a:p>
          <a:p>
            <a:r>
              <a:rPr lang="en-US" dirty="0" smtClean="0"/>
              <a:t>Designing Flyers</a:t>
            </a:r>
          </a:p>
          <a:p>
            <a:r>
              <a:rPr lang="en-US" dirty="0" smtClean="0"/>
              <a:t>Describing Objects</a:t>
            </a:r>
          </a:p>
          <a:p>
            <a:r>
              <a:rPr lang="en-US" dirty="0" smtClean="0"/>
              <a:t>Solving Math Problems with Words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Projects That Require Word Processing Skills</a:t>
            </a:r>
            <a:endParaRPr lang="en-US" dirty="0"/>
          </a:p>
        </p:txBody>
      </p:sp>
      <p:pic>
        <p:nvPicPr>
          <p:cNvPr id="6" name="~PP1854.WAV">
            <a:hlinkClick r:id="" action="ppaction://media"/>
          </p:cNvPr>
          <p:cNvPicPr>
            <a:picLocks noRot="1" noChangeAspect="1"/>
          </p:cNvPicPr>
          <p:nvPr>
            <a:wavAudioFile r:embed="rId2" name="~PP1854.WAV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7|7.5|16.3|14.5|14.6|1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3|2.6|1.6|2.6|3.8|1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102</Words>
  <Application>Microsoft Office PowerPoint</Application>
  <PresentationFormat>On-screen Show (4:3)</PresentationFormat>
  <Paragraphs>18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Elementary Word Processing</vt:lpstr>
      <vt:lpstr>AO Elementary Students  And Word Processing</vt:lpstr>
      <vt:lpstr>Projects That Require Word Processing Skills</vt:lpstr>
    </vt:vector>
  </TitlesOfParts>
  <Company>ABSS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Processing</dc:title>
  <dc:creator>CWhite</dc:creator>
  <cp:lastModifiedBy>CWhite</cp:lastModifiedBy>
  <cp:revision>7</cp:revision>
  <dcterms:created xsi:type="dcterms:W3CDTF">2012-07-16T19:46:29Z</dcterms:created>
  <dcterms:modified xsi:type="dcterms:W3CDTF">2012-07-16T20:49:56Z</dcterms:modified>
</cp:coreProperties>
</file>